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2D459-C364-586A-E78D-8DAC7EDD5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18003-8EE4-BBC8-8145-5EC234C13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E4FE3-058F-8931-46ED-06472CB47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10B0B-8EDA-FBD1-B43F-5E56D511F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42CC6-40FF-6A13-2CDB-4C5669761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7352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848E-0ABA-D291-2C11-E4EF60D31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D7BA2F-DBBC-FDD8-74EA-C29C120DE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F9EC5-D782-3FDA-460E-990415A0A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68BBF-2B83-1270-692A-BF09BF496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D80F6-7E56-0F5C-73D3-2C509ECC4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341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570064-1A9F-4C2E-161C-E730600DA5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FD8771-0BA8-36E4-2B1F-DD4523727D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3514C-48E8-B5F6-217F-D446BF7C2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F9E76-9F35-EC12-5B6E-3FB0487A3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6065F-F62A-FB6C-4424-D07A41F9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7788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9C5B5-C4FF-5AF8-2B1F-35A6C8ACB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E3462-2BBD-8335-A7F0-B1839D833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33196-FCEB-8BC0-6EA9-A7EE6B0CA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E608B-822E-EAF8-2D00-CBC6E8FB5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01471-FDB9-3EBF-2D02-C7F34117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3141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4C45E-2A28-2D97-7279-672D30510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ACC0B-05C7-BE83-8441-D3E847199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B50AB-FAF5-AEB0-879B-4769BCBA9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76C06-E1E1-6193-1404-0FC9B03D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5E876-898E-3159-22A2-33661CEAC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3179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8A964-51F1-EA55-4935-44207168A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F06CA-9EB9-1135-DD62-58D5C3C18D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F616E-F812-A239-7B5E-83662FA46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D45DC5-2012-F264-5721-09623944F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1AD3B-0C93-6D35-6B27-D83E55566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DD4CE8-EDD9-27B9-F971-AD941EF7C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8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EB05-FBB1-5F0E-CA25-0C0D28DAF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3CDFF-F977-F7E6-BA30-5ADAF01DC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5C02F-EE52-CB97-7279-24D6546CD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7585C-1E84-4D64-5A29-9BA0923F1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D6C03-7F70-BD8F-A40C-47670726D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9C13DB-8262-69E6-155C-0D0812082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D3E66E-6C85-6B45-5F6F-5C4BB73AB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A7D9CE-02E0-8EB1-9FAE-6FC5A7DD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4259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99ED1-E8D9-DDA5-FC2E-4339C7BB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C1F83B-2D48-F980-49F7-E8B76DA3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E112F-F646-46C5-933C-F467072F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3339C-4A6F-ECDA-09F3-A3347234B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68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B8A303-570D-FE00-6527-ECD1697D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939C7-3458-AF1E-626D-E6A0A24CF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06792-9CA2-8145-E5E3-F2D95B125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739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B44CA-D6AD-8D3E-6AAA-B93ACC28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7D030-BD8D-19E6-37E7-C34691E69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13BA5A-CD0D-6CB0-EEB9-40F86C272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9EFA1-8F17-4322-0782-58F31C6D2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7EFDC-8DC2-A2C4-A4C7-50BD256D1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3EB75-9306-EF40-A22C-320C30407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372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734B3-7513-E6E3-13C6-27E8CAF8B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94197-0D79-D324-4B59-F6B2C30E8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04018-0002-F95A-0BF8-D3377CC17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828A92-2536-CF59-8ECE-3F7C53B5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1F912-B38B-7752-6584-578BDAA2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20418-7290-BCF2-727B-00852E38D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724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0C34F1-0BF5-4DA1-D649-08E292DE1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29F85-EF81-FCD6-F682-9E772B38E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06A9C-609E-91C4-4BEC-D366878CF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55E41-77F4-40D3-A66B-4BF2508FA641}" type="datetimeFigureOut">
              <a:rPr lang="en-IN" smtClean="0"/>
              <a:t>07-07-2023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C9021-855A-F22C-DDA9-BF400C0969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0CF58-2693-6453-C089-861EF3AB7D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360A2-DF3B-4F0C-850E-0CE9568A7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2430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fake-news/data?select=train.csv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F4F08-AB7B-9EAF-B0D7-A84238B04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1135"/>
          </a:xfrm>
        </p:spPr>
        <p:txBody>
          <a:bodyPr>
            <a:noAutofit/>
          </a:bodyPr>
          <a:lstStyle/>
          <a:p>
            <a:r>
              <a:rPr lang="en-US" sz="4000" b="1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Fake News Detection using Machine Learning</a:t>
            </a:r>
            <a:endParaRPr lang="en-IN" sz="4000" b="1" dirty="0">
              <a:solidFill>
                <a:schemeClr val="bg1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86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8C1CE-7248-D7B0-131B-7763D88B7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Data Set Source</a:t>
            </a:r>
            <a:endParaRPr lang="en-IN" b="1" dirty="0">
              <a:solidFill>
                <a:schemeClr val="bg1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960C-B9A2-C9DB-6016-656F45BAC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5371"/>
            <a:ext cx="10515600" cy="2136711"/>
          </a:xfrm>
          <a:solidFill>
            <a:schemeClr val="bg1"/>
          </a:solidFill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Dataset: Fake News Classification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Source: Kaggle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Link: </a:t>
            </a:r>
            <a:r>
              <a:rPr lang="en-IN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https://www.kaggle.com/c/fake-news/data?select=train.csv</a:t>
            </a:r>
            <a:endParaRPr lang="en-IN" b="0" i="0" u="sng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99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372F5-D035-9E3C-9534-2535E5439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9379"/>
            <a:ext cx="10515600" cy="1311310"/>
          </a:xfrm>
        </p:spPr>
        <p:txBody>
          <a:bodyPr/>
          <a:lstStyle/>
          <a:p>
            <a:pPr algn="ctr"/>
            <a:r>
              <a:rPr lang="en-IN" b="1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Objective and Scope:</a:t>
            </a:r>
            <a:endParaRPr lang="en-IN" b="1" dirty="0">
              <a:solidFill>
                <a:schemeClr val="bg1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FEDB4-F310-C2A0-D3AB-CFC6B413850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Objective: The objective of this project is to develop a machine learning model that can detect fake news articles.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Scope: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Collecting and preprocessing the dataset: The dataset will be collected from the provided Kaggle source. The data will be preprocessed by cleaning, removing irrelevant information, and transforming it into a suitable format for analysis.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extraction: Relevant features such as the article's title, content, and metadata will be extracted to represent each news article effectively.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Building a machine learning model: Various machine learning algorithms, such as Naive Bayes, Logistic Regression, or Random Forest, will be implemented and trained on the dataset.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evaluation: The performance of the developed models will be assessed using appropriate evaluation metrics, such as accuracy, precision, recall, and F1 score.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Deployment: Once the model achieves satisfactory performance, it can be deployed as a tool to automatically detect fake news articles.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70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55B087-38AC-4C2F-53B5-177C4A591DEA}"/>
              </a:ext>
            </a:extLst>
          </p:cNvPr>
          <p:cNvSpPr/>
          <p:nvPr/>
        </p:nvSpPr>
        <p:spPr>
          <a:xfrm>
            <a:off x="6867331" y="83976"/>
            <a:ext cx="3648269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4335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215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Fake News Detection using Machine Learning</vt:lpstr>
      <vt:lpstr>Data Set Source</vt:lpstr>
      <vt:lpstr>Objective and Scope: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Fake News Detection using Machine Learning</dc:title>
  <dc:creator>Prabu King</dc:creator>
  <cp:lastModifiedBy>Prabu King</cp:lastModifiedBy>
  <cp:revision>2</cp:revision>
  <dcterms:created xsi:type="dcterms:W3CDTF">2023-07-07T09:19:23Z</dcterms:created>
  <dcterms:modified xsi:type="dcterms:W3CDTF">2023-07-07T15:11:27Z</dcterms:modified>
</cp:coreProperties>
</file>

<file path=docProps/thumbnail.jpeg>
</file>